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11"/>
  </p:notesMasterIdLst>
  <p:handoutMasterIdLst>
    <p:handoutMasterId r:id="rId12"/>
  </p:handoutMasterIdLst>
  <p:sldIdLst>
    <p:sldId id="373" r:id="rId5"/>
    <p:sldId id="419" r:id="rId6"/>
    <p:sldId id="420" r:id="rId7"/>
    <p:sldId id="385" r:id="rId8"/>
    <p:sldId id="416" r:id="rId9"/>
    <p:sldId id="418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E8E4"/>
    <a:srgbClr val="D7D2CB"/>
    <a:srgbClr val="F1EFED"/>
    <a:srgbClr val="8A0008"/>
    <a:srgbClr val="E31B23"/>
    <a:srgbClr val="FC545C"/>
    <a:srgbClr val="373234"/>
    <a:srgbClr val="696567"/>
    <a:srgbClr val="FFFFFF"/>
    <a:srgbClr val="F32A7C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0DC191E-C51D-4809-A825-315A83EC0F87}" v="1" dt="2025-10-16T11:01:36.356"/>
  </p1510:revLst>
</p1510:revInfo>
</file>

<file path=ppt/tableStyles.xml><?xml version="1.0" encoding="utf-8"?>
<a:tblStyleLst xmlns:a="http://schemas.openxmlformats.org/drawingml/2006/main" def="{9DCAF9ED-07DC-4A11-8D7F-57B35C25682E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4C1A8A3-306A-4EB7-A6B1-4F7E0EB9C5D6}" styleName="Medium Style 3 –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–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Medium Style 3 –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DA37D80-6434-44D0-A028-1B22A696006F}" styleName="Light Style 3 –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–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–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F1AB2-1976-4502-BF36-3FF5EA218861}" styleName="Medium Style 4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7CE84F3-28C3-443E-9E96-99CF82512B78}" styleName="Dark Style 1 –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Dark Style 2 –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Themed Style 1 –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8603FDC-E32A-4AB5-989C-0864C3EAD2B8}" styleName="Themed Style 2 –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E3FDE45-AF77-4B5C-9715-49D594BDF05E}" styleName="Light Style 1 –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–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5BE263C-DBD7-4A20-BB59-AAB30ACAA65A}" styleName="Medium Style 3 –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–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–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C89EF96-8CEA-46FF-86C4-4CE0E7609802}" styleName="Light Style 3 –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–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41"/>
    <p:restoredTop sz="72650" autoAdjust="0"/>
  </p:normalViewPr>
  <p:slideViewPr>
    <p:cSldViewPr snapToGrid="0">
      <p:cViewPr varScale="1">
        <p:scale>
          <a:sx n="46" d="100"/>
          <a:sy n="46" d="100"/>
        </p:scale>
        <p:origin x="172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9160" y="323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awrence Sim" userId="4cb6837d-9a09-497c-9f5d-25fd7c715a91" providerId="ADAL" clId="{C8BBA322-CD0F-41FD-ADDF-0F86C9A51E38}"/>
    <pc:docChg chg="custSel modSld">
      <pc:chgData name="Lawrence Sim" userId="4cb6837d-9a09-497c-9f5d-25fd7c715a91" providerId="ADAL" clId="{C8BBA322-CD0F-41FD-ADDF-0F86C9A51E38}" dt="2025-09-17T00:38:26.823" v="16"/>
      <pc:docMkLst>
        <pc:docMk/>
      </pc:docMkLst>
      <pc:sldChg chg="addSp delSp modSp mod">
        <pc:chgData name="Lawrence Sim" userId="4cb6837d-9a09-497c-9f5d-25fd7c715a91" providerId="ADAL" clId="{C8BBA322-CD0F-41FD-ADDF-0F86C9A51E38}" dt="2025-09-17T00:37:37.160" v="7" actId="1076"/>
        <pc:sldMkLst>
          <pc:docMk/>
          <pc:sldMk cId="2182527863" sldId="385"/>
        </pc:sldMkLst>
        <pc:picChg chg="add mod">
          <ac:chgData name="Lawrence Sim" userId="4cb6837d-9a09-497c-9f5d-25fd7c715a91" providerId="ADAL" clId="{C8BBA322-CD0F-41FD-ADDF-0F86C9A51E38}" dt="2025-09-17T00:37:37.160" v="7" actId="1076"/>
          <ac:picMkLst>
            <pc:docMk/>
            <pc:sldMk cId="2182527863" sldId="385"/>
            <ac:picMk id="7" creationId="{B0EB369D-951B-FF25-DF05-7A437A4039E5}"/>
          </ac:picMkLst>
        </pc:picChg>
      </pc:sldChg>
      <pc:sldChg chg="addSp delSp modSp mod">
        <pc:chgData name="Lawrence Sim" userId="4cb6837d-9a09-497c-9f5d-25fd7c715a91" providerId="ADAL" clId="{C8BBA322-CD0F-41FD-ADDF-0F86C9A51E38}" dt="2025-09-17T00:38:10.617" v="14" actId="1076"/>
        <pc:sldMkLst>
          <pc:docMk/>
          <pc:sldMk cId="4289394406" sldId="416"/>
        </pc:sldMkLst>
        <pc:picChg chg="add mod">
          <ac:chgData name="Lawrence Sim" userId="4cb6837d-9a09-497c-9f5d-25fd7c715a91" providerId="ADAL" clId="{C8BBA322-CD0F-41FD-ADDF-0F86C9A51E38}" dt="2025-09-17T00:38:10.617" v="14" actId="1076"/>
          <ac:picMkLst>
            <pc:docMk/>
            <pc:sldMk cId="4289394406" sldId="416"/>
            <ac:picMk id="4" creationId="{4D6B7934-03B3-D111-AB4F-BAD549C714E4}"/>
          </ac:picMkLst>
        </pc:picChg>
      </pc:sldChg>
      <pc:sldChg chg="addSp delSp modSp mod">
        <pc:chgData name="Lawrence Sim" userId="4cb6837d-9a09-497c-9f5d-25fd7c715a91" providerId="ADAL" clId="{C8BBA322-CD0F-41FD-ADDF-0F86C9A51E38}" dt="2025-09-17T00:38:26.823" v="16"/>
        <pc:sldMkLst>
          <pc:docMk/>
          <pc:sldMk cId="2906481927" sldId="418"/>
        </pc:sldMkLst>
        <pc:picChg chg="add mod">
          <ac:chgData name="Lawrence Sim" userId="4cb6837d-9a09-497c-9f5d-25fd7c715a91" providerId="ADAL" clId="{C8BBA322-CD0F-41FD-ADDF-0F86C9A51E38}" dt="2025-09-17T00:38:26.823" v="16"/>
          <ac:picMkLst>
            <pc:docMk/>
            <pc:sldMk cId="2906481927" sldId="418"/>
            <ac:picMk id="3" creationId="{309E26D8-5CA9-16CB-CD6F-9DF4083751B4}"/>
          </ac:picMkLst>
        </pc:picChg>
      </pc:sldChg>
    </pc:docChg>
  </pc:docChgLst>
  <pc:docChgLst>
    <pc:chgData name="Georgi Tomlinson" userId="e76ba389-74dd-4eca-9c14-31753fa7139d" providerId="ADAL" clId="{16A08A37-8542-4EA5-9490-09A5BDD0C9B5}"/>
    <pc:docChg chg="mod">
      <pc:chgData name="Georgi Tomlinson" userId="e76ba389-74dd-4eca-9c14-31753fa7139d" providerId="ADAL" clId="{16A08A37-8542-4EA5-9490-09A5BDD0C9B5}" dt="2025-10-16T11:01:39.274" v="0" actId="33475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DD469F1-E2F4-F33C-DFC5-1C10A55C00D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83D9D1-9337-7FD9-5BDB-DA5F7EFE494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D86A99-0086-CD4E-B1F5-DC882D83D706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424971-D439-AD0A-1047-F433FC1FCD7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42AFB2-204C-8D30-6501-93C1BA22EA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2962FA-F8AA-5B49-858F-1066F9D70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601648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79A04-3EBD-4A68-823F-E113C3DE4730}" type="datetimeFigureOut">
              <a:rPr lang="en-AU" smtClean="0"/>
              <a:t>16/10/2025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53D6C-43B9-4211-B633-CC714863817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7888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897256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FEE863-F559-5303-6DEB-C09E1E3926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8123A0C-512E-14BE-F6F1-FF5D52F26B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1C2D772-016C-ACEE-C339-39739DB377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The drawing stated two material grades: </a:t>
            </a:r>
            <a:r>
              <a:rPr lang="en-US" dirty="0"/>
              <a:t>AS 1594-HA200 comes in plate and AS 3679-300 comes as flat bar with various sizes. 50mmx5m is one of the standard flat bar size. </a:t>
            </a:r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C182F4-9A73-54E4-93C4-92EE3C163A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6306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5652E2-CD69-A8ED-19E9-D01410FFD9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5447F77-8504-14BE-DF2A-72A39763CB6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E5FDA9B-FB8D-13DB-8D3F-B168BF4D7D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AE4CD2-7AC3-1FCE-E00E-F6D07C4D35B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06858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SLIDES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41157187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 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A2E9E57-0724-01E7-D3CF-D45CA857FF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170375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1FBC4E8A-5133-9EE5-A109-708B3C4553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B15BA61C-14E0-F633-860C-CE9769D6C9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1676" y="3894721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DC251D1C-A661-DEF2-6551-E012A4CB951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939269" y="3894721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05351DFF-3180-6BD8-D5D1-8A98B55C734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939270" y="4516340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3CD6A68-11EA-5F2B-6B82-EE6636FC0C49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511676" y="4516340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8B2C91C-379F-094E-2B57-8EC8402DA0F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2320329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59E4678-3892-9694-C330-75F3760E3517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2320329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303A928-1877-7AB5-05FA-FFFEBF36DF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7850F3-3B81-4C36-89EF-ACF74D9303E0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9B47BE-E83E-CB41-2467-BAAA5A9CDE86}"/>
              </a:ext>
            </a:extLst>
          </p:cNvPr>
          <p:cNvSpPr txBox="1">
            <a:spLocks/>
          </p:cNvSpPr>
          <p:nvPr userDrawn="1"/>
        </p:nvSpPr>
        <p:spPr>
          <a:xfrm>
            <a:off x="1058692" y="1988468"/>
            <a:ext cx="2918084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three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461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1780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ADDA281-2091-1D8A-0B0A-626EA9B3C6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666450"/>
            <a:ext cx="3203575" cy="148432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CE23FD9-F2DC-4389-2857-C0C380DDD87C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6075856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hart Placeholder 7">
            <a:extLst>
              <a:ext uri="{FF2B5EF4-FFF2-40B4-BE49-F238E27FC236}">
                <a16:creationId xmlns:a16="http://schemas.microsoft.com/office/drawing/2014/main" id="{D889FB95-69F4-39F7-6A20-285F3E33FA2C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240463" y="1706563"/>
            <a:ext cx="5435600" cy="4854575"/>
          </a:xfrm>
          <a:solidFill>
            <a:schemeClr val="bg2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add chart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7221D844-6CBA-88E8-236B-A7A4927B2E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4898625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58FCEC2-D075-F01E-F630-C30D310FC44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957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9098E16-FE14-42C4-A780-D1202A835F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157268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1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4D7048F1-B5A2-1C7B-525D-9A42BCFF9265}"/>
              </a:ext>
            </a:extLst>
          </p:cNvPr>
          <p:cNvSpPr>
            <a:spLocks noGrp="1"/>
          </p:cNvSpPr>
          <p:nvPr>
            <p:ph type="chart" sz="quarter" idx="10" hasCustomPrompt="1"/>
          </p:nvPr>
        </p:nvSpPr>
        <p:spPr>
          <a:xfrm>
            <a:off x="1065213" y="2295525"/>
            <a:ext cx="10071100" cy="4265613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to add chart</a:t>
            </a:r>
          </a:p>
          <a:p>
            <a:endParaRPr lang="en-US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0D3F9F64-E3AA-75C8-C2EB-E9380F4184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23893" y="873125"/>
            <a:ext cx="660264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BE0AE7A-59E2-940F-8911-6A171E71485F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4511675" y="1187489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CB8C4D-5BF3-4CFD-EB9A-A99ADC6B67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0D2170A-C1EC-F4B5-CE3D-0589F6BCF292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25644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1780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1CEAAC2-50F4-FA32-BFD6-282FB75B80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666450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40CA2B-48E2-3951-EAC4-591DF7982914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2169060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0ADC4E72-9BCB-DB74-EC87-2A826E39F477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240463" y="1706563"/>
            <a:ext cx="5435600" cy="4854575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table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9543B646-152D-5843-EA17-B5E215EBC8E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4898625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2DFECE63-96F9-E49B-4C9C-0C2511FD78E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687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FCAFD6-2DE0-E64A-5B52-96FC3B5558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664809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1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ble Placeholder 3">
            <a:extLst>
              <a:ext uri="{FF2B5EF4-FFF2-40B4-BE49-F238E27FC236}">
                <a16:creationId xmlns:a16="http://schemas.microsoft.com/office/drawing/2014/main" id="{DD9A58B2-4CEE-5DE9-2A4A-6CAB62FAA973}"/>
              </a:ext>
            </a:extLst>
          </p:cNvPr>
          <p:cNvSpPr>
            <a:spLocks noGrp="1"/>
          </p:cNvSpPr>
          <p:nvPr>
            <p:ph type="tbl" sz="quarter" idx="14" hasCustomPrompt="1"/>
          </p:nvPr>
        </p:nvSpPr>
        <p:spPr>
          <a:xfrm>
            <a:off x="1055688" y="2203450"/>
            <a:ext cx="10080625" cy="435768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table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9B00594E-0594-E141-DCC1-E305B6A01C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675" y="873125"/>
            <a:ext cx="662561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3CA1F4-4CB2-756E-C2AF-3941DC34E805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4514449" y="1187489"/>
            <a:ext cx="662186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A43F0BE-0917-C5D9-D3FC-49E7F70DC0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F35FD25-4FBA-FB3F-E55B-C8DA26C1A35D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5068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66419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&amp;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1B4D251-7B35-C539-C9D3-71FDADC582E7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576002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umn Tex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9">
            <a:extLst>
              <a:ext uri="{FF2B5EF4-FFF2-40B4-BE49-F238E27FC236}">
                <a16:creationId xmlns:a16="http://schemas.microsoft.com/office/drawing/2014/main" id="{F9D2F94C-24D9-6409-1761-F8F21435056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67391" y="1700213"/>
            <a:ext cx="1723707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4" name="Picture Placeholder 9">
            <a:extLst>
              <a:ext uri="{FF2B5EF4-FFF2-40B4-BE49-F238E27FC236}">
                <a16:creationId xmlns:a16="http://schemas.microsoft.com/office/drawing/2014/main" id="{08798A64-B339-0352-B408-13FD2EF90B11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240859" y="1700213"/>
            <a:ext cx="1723707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6ACDB1AE-9028-5F40-5F32-8078E06D43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3680002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07A78545-2B59-5DD2-00C8-E72FDBFAE41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9172" y="3680002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FEE5FA85-5E1E-D5E0-57EA-1B0C3FC245F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429657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9CB2E053-4E9D-69EA-E32C-82E2FBC4BB0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9172" y="429657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F8CCD8D-2D65-1A21-00FF-E287BEF88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160519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4B40C0B-4024-D330-96C1-482C458F0CC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65213" y="1700213"/>
            <a:ext cx="3194050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ED824BC8-91A2-C7F2-37A1-36932B9157F0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16852" y="1700213"/>
            <a:ext cx="3163473" cy="1728786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9E8BF5A6-5734-F66B-0937-C3DABEC1C86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7938842" y="1700213"/>
            <a:ext cx="3194050" cy="1728785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7AC3DD0B-7994-7806-C0D8-1040A7EE8DE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3660407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C1E3AEA2-CB8A-C217-8B38-9E5CDEF943D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3660407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4E95EB5B-23E2-3089-6F17-DD6942B113C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3660407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E1AC239-6B44-ED82-9801-F80F0530995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8" y="4285692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9FF5F328-DC88-905C-2A2B-2BFCA551BBB2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4285692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68E02920-09A5-465C-BEFC-CCB3E905360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4285692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544EAD7-4074-D8DE-D95E-71A906077C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5908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C36BEDC-87BE-78B1-2229-C3F0CB8F6C5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03838" y="1"/>
            <a:ext cx="6888162" cy="6813550"/>
          </a:xfrm>
          <a:solidFill>
            <a:schemeClr val="accent5">
              <a:lumMod val="20000"/>
              <a:lumOff val="80000"/>
            </a:schemeClr>
          </a:solidFill>
        </p:spPr>
        <p:txBody>
          <a:bodyPr rIns="324000" anchor="ctr"/>
          <a:lstStyle>
            <a:lvl1pPr algn="r">
              <a:defRPr sz="16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add 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530383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73CA75-AED8-392D-67B5-447B236F80A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22647F-936D-D4E0-2B7E-25EB6D55DE3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7060710" cy="405102"/>
          </a:xfrm>
          <a:prstGeom prst="rect">
            <a:avLst/>
          </a:prstGeom>
          <a:solidFill>
            <a:schemeClr val="accent1"/>
          </a:solidFill>
        </p:spPr>
        <p:txBody>
          <a:bodyPr wrap="none" lIns="0" tIns="36000" rIns="36000" bIns="36000"/>
          <a:lstStyle>
            <a:lvl1pPr marL="342900" indent="-342900" algn="l"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75F134E-13DB-1285-251C-55C94404BF9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A948AC89-CB30-2D5F-3B59-2EF64168952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905411" y="5866094"/>
            <a:ext cx="2087618" cy="83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5269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 Column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43204A3-9546-290B-908A-A9DC64C3349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32738" y="0"/>
            <a:ext cx="4259262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B1CEEBC6-3E63-7259-D7D7-DCE3DE22262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662839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6E6157A-473D-4926-1E1D-240E3D1E869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027727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69FB8B9-0461-1590-FA28-8684964536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799989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 Column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43204A3-9546-290B-908A-A9DC64C3349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"/>
            <a:ext cx="425926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D8F6A88A-E06A-552D-4703-FD9D744272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27430" y="1707141"/>
            <a:ext cx="662839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09FBA178-8A86-759C-671F-0213E48AF9C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527430" y="2027727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C4C4760-D72F-4182-0F35-A9EE84C667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1928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17117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24A65451-FB54-7FC9-102E-D0FFC25D20D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41060" y="0"/>
            <a:ext cx="4251949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D4A2D10C-2188-21CF-93DA-7D457A547E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2219" y="1708680"/>
            <a:ext cx="31970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53EF37CE-23DE-D365-58AD-941DF5EC1D6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18207" y="1708680"/>
            <a:ext cx="3163910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6CF93E8-C6C4-6A6D-BED9-9870011F1E69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1062219" y="2335496"/>
            <a:ext cx="3203575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63850AB2-DB2B-537A-035F-AE29215CACE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4518207" y="2335496"/>
            <a:ext cx="316211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F02EE06-7653-95FA-8B6C-EEF5AC4923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993385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24A65451-FB54-7FC9-102E-D0FFC25D20D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259263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4EA18569-5472-72C7-10D6-D0B4EA57A90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8051" y="1708680"/>
            <a:ext cx="3164066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7AA1F8AA-31EE-11A5-9895-2AD12DD2519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44048" y="1708680"/>
            <a:ext cx="319407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1A97007A-AF47-AD09-CD4F-0B2E929C6919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8052" y="2335496"/>
            <a:ext cx="316227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1F812936-A24A-6A27-3412-D25ED962453D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44047" y="2335496"/>
            <a:ext cx="3192265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1B92DD2-8082-7CE8-8838-1640449143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1675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575618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ext Inlin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641600"/>
            <a:ext cx="12192000" cy="39195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82E2E8EE-EC1D-BD5A-F1A4-2811232052B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18207" y="881362"/>
            <a:ext cx="661810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837D6B5-431F-7351-1F80-7FA7704C54E2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518207" y="1193239"/>
            <a:ext cx="661435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B6A5ABB-1F6F-CA24-F94C-FF4C3F225E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72D8F46-B0EF-10B6-E6E0-56587D48BCF8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1552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ext Inlin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9195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Click to insert graphic/image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421007CB-C434-13FC-8ED1-34A79A4E72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18207" y="4421487"/>
            <a:ext cx="661810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DCC47E0F-DB41-80B9-3750-8D0F7ED847CD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518207" y="4733364"/>
            <a:ext cx="661435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FCE2CDE-7FD8-21C4-4045-96A988337A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4428652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2B1D323-B127-1A73-B496-F6DF4C411CC8}"/>
              </a:ext>
            </a:extLst>
          </p:cNvPr>
          <p:cNvSpPr txBox="1">
            <a:spLocks/>
          </p:cNvSpPr>
          <p:nvPr userDrawn="1"/>
        </p:nvSpPr>
        <p:spPr>
          <a:xfrm>
            <a:off x="1058692" y="4977039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142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2080047" cy="3426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3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pPr>
              <a:lnSpc>
                <a:spcPts val="13000"/>
              </a:lnSpc>
            </a:pPr>
            <a:endParaRPr lang="en-US" sz="13000" b="1" i="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064970-D2C1-2052-2131-01099E6270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50594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EAFB15-AAB9-5A1C-B2B9-BEF5FDFF026F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492881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4785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1F254D0-E3DA-29E2-B384-ED3864E9E1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64154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7E9EC2F6-221E-C40D-C562-1D405B92E60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0463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9D16E7E-98E2-BC93-5FD5-4E0581AC07D3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0463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F52A5-FE0E-61E7-44B3-9C6AF4B470F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4154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29629DF-8E5C-DEA8-2F90-A2E856B892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336371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3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A5B9AF1-B60F-A8B6-0F56-209C8B4A661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795" y="170021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FCE1823B-3C73-9BE9-364D-36563FF9119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388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65F584A-DDDF-BC7A-9292-AB3F32A783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65861" y="1700213"/>
            <a:ext cx="3193402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2F2C3E46-A109-DF50-FCAE-271F5D85FD8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389" y="2319955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F53F6635-3DCB-2CD4-190B-9462C020914F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795" y="2319955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25C163B-3D86-6C59-751D-D19C07880C6C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065861" y="2319955"/>
            <a:ext cx="319159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6FAEC6-EF9A-9B80-58FA-95FC2D90C5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90454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2 Date and 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26ECC-E61E-765F-3EB4-C79499640E3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6C7CA9-AFB1-D5BC-C797-717A8F4A4EA9}"/>
              </a:ext>
            </a:extLst>
          </p:cNvPr>
          <p:cNvSpPr txBox="1"/>
          <p:nvPr userDrawn="1"/>
        </p:nvSpPr>
        <p:spPr>
          <a:xfrm>
            <a:off x="3601963" y="6178448"/>
            <a:ext cx="158829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Presented by: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57F5978-7563-5DCD-F1F2-344903B8079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1963" y="6341918"/>
            <a:ext cx="6049031" cy="219220"/>
          </a:xfr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&lt; Insert presenter name &gt;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408D9E-4A91-1FDB-550A-BE04F55E6ACA}"/>
              </a:ext>
            </a:extLst>
          </p:cNvPr>
          <p:cNvSpPr txBox="1"/>
          <p:nvPr userDrawn="1"/>
        </p:nvSpPr>
        <p:spPr>
          <a:xfrm>
            <a:off x="1062552" y="6183173"/>
            <a:ext cx="158829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Date: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EC0A3E38-9FD6-F72A-6FCD-DA3A9AE7BD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76046" y="6341918"/>
            <a:ext cx="2418592" cy="219220"/>
          </a:xfr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&lt; Insert date &gt;</a:t>
            </a:r>
            <a:endParaRPr lang="en-US"/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8E0345D2-8CA0-3B84-5A15-EF648BA5D5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2DF8409B-648E-184F-C4D1-A03333E6DB5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10071660" cy="332399"/>
          </a:xfrm>
          <a:prstGeom prst="rect">
            <a:avLst/>
          </a:prstGeom>
        </p:spPr>
        <p:txBody>
          <a:bodyPr/>
          <a:lstStyle>
            <a:lvl1pPr marL="342900" indent="-342900" algn="l"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59AAEA-A4AC-8BB9-21A4-86BB5D8BEB5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B44E0F2B-9E36-F4DA-7C0D-E7A97FBF0F8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706130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3 Column Text 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A2E9E57-0724-01E7-D3CF-D45CA857FF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170375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1FBC4E8A-5133-9EE5-A109-708B3C4553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B15BA61C-14E0-F633-860C-CE9769D6C9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1676" y="3894721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DC251D1C-A661-DEF2-6551-E012A4CB951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939269" y="3894721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05351DFF-3180-6BD8-D5D1-8A98B55C734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939270" y="4516340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3CD6A68-11EA-5F2B-6B82-EE6636FC0C49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511676" y="4516340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8B2C91C-379F-094E-2B57-8EC8402DA0F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2320329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59E4678-3892-9694-C330-75F3760E3517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2320329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303A928-1877-7AB5-05FA-FFFEBF36DF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7850F3-3B81-4C36-89EF-ACF74D9303E0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9B47BE-E83E-CB41-2467-BAAA5A9CDE86}"/>
              </a:ext>
            </a:extLst>
          </p:cNvPr>
          <p:cNvSpPr txBox="1">
            <a:spLocks/>
          </p:cNvSpPr>
          <p:nvPr userDrawn="1"/>
        </p:nvSpPr>
        <p:spPr>
          <a:xfrm>
            <a:off x="1058692" y="1988468"/>
            <a:ext cx="2918084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three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0715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 ONLY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4581633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40826488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096000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2" name="Picture Placeholder 13">
            <a:extLst>
              <a:ext uri="{FF2B5EF4-FFF2-40B4-BE49-F238E27FC236}">
                <a16:creationId xmlns:a16="http://schemas.microsoft.com/office/drawing/2014/main" id="{FFD985B3-01C9-19CE-0E34-8EBA9E270B2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5611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6675228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10817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4414A110-4862-386E-C5BC-355818DDFD0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108174" y="0"/>
            <a:ext cx="4108174" cy="65611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9C8D7AA9-17EC-B6CD-F957-E04322E8CE6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16348" y="0"/>
            <a:ext cx="410817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41731633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66419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&amp;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14433259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4">
            <a:extLst>
              <a:ext uri="{FF2B5EF4-FFF2-40B4-BE49-F238E27FC236}">
                <a16:creationId xmlns:a16="http://schemas.microsoft.com/office/drawing/2014/main" id="{98C152EE-88A1-0A07-87F0-135D04891C93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4514207" y="1700213"/>
            <a:ext cx="7161856" cy="4087523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add video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3203577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8" y="2333957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8E1D29-0239-8AE3-3400-0312B8639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3A192442-C9EE-1AC0-9261-4ADD4B4443D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36632"/>
            <a:ext cx="339305" cy="1385619"/>
          </a:xfr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>
              <a:buNone/>
              <a:defRPr sz="14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MULTIMEDIA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E29F71B-D12B-6A79-11C7-9D37F27F8C82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0BB1201-8A5C-148C-F6D6-4B8B86E0A9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09" y="55509"/>
            <a:ext cx="225612" cy="22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0995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O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4">
            <a:extLst>
              <a:ext uri="{FF2B5EF4-FFF2-40B4-BE49-F238E27FC236}">
                <a16:creationId xmlns:a16="http://schemas.microsoft.com/office/drawing/2014/main" id="{98C152EE-88A1-0A07-87F0-135D04891C93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6888163" y="278296"/>
            <a:ext cx="4787900" cy="6282841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add video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5040313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957"/>
            <a:ext cx="504031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8E1D29-0239-8AE3-3400-0312B8639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276D2ABF-FCAF-EA3C-CD6B-3E51933A83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36632"/>
            <a:ext cx="339305" cy="1385619"/>
          </a:xfr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>
              <a:buNone/>
              <a:defRPr sz="14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MULTIMEDIA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88AAB08-0786-72F2-BD95-E73D1463ECCD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0C15285-209E-1133-FD9A-12A5388070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09" y="55509"/>
            <a:ext cx="225612" cy="22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1822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19149522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3">
            <a:extLst>
              <a:ext uri="{FF2B5EF4-FFF2-40B4-BE49-F238E27FC236}">
                <a16:creationId xmlns:a16="http://schemas.microsoft.com/office/drawing/2014/main" id="{4D7C2592-D070-D325-A386-163CEF980AB9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12096750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video</a:t>
            </a:r>
          </a:p>
        </p:txBody>
      </p:sp>
    </p:spTree>
    <p:extLst>
      <p:ext uri="{BB962C8B-B14F-4D97-AF65-F5344CB8AC3E}">
        <p14:creationId xmlns:p14="http://schemas.microsoft.com/office/powerpoint/2010/main" val="3037021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Image 4 with Imag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89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3428996"/>
            <a:ext cx="12192000" cy="3429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E027ADB-AE21-6579-0A48-8491F6C30AD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4706457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2AEF0E0E-C7A4-34AB-4E05-6E976AD5C7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5E9B1AAB-ACAE-D245-C836-68969C7EE34C}"/>
              </a:ext>
            </a:extLst>
          </p:cNvPr>
          <p:cNvSpPr txBox="1">
            <a:spLocks/>
          </p:cNvSpPr>
          <p:nvPr userDrawn="1"/>
        </p:nvSpPr>
        <p:spPr>
          <a:xfrm>
            <a:off x="1064653" y="5798624"/>
            <a:ext cx="8073084" cy="3323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 b="1" i="0" kern="1200">
                <a:solidFill>
                  <a:srgbClr val="FFFFFF"/>
                </a:solidFill>
                <a:latin typeface="Myriad Pro Light" panose="020B0403030403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Sample heading which is of a standard length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4371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PULL QUOTES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694827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4259262" y="0"/>
            <a:ext cx="7932738" cy="6561138"/>
          </a:xfrm>
          <a:prstGeom prst="rect">
            <a:avLst/>
          </a:prstGeom>
          <a:gradFill>
            <a:gsLst>
              <a:gs pos="100000">
                <a:schemeClr val="accent4"/>
              </a:gs>
              <a:gs pos="0">
                <a:schemeClr val="accent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0383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rgbClr val="F1EFED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5303839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2592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8173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0" y="0"/>
            <a:ext cx="8011937" cy="6561138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68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1038225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11937" y="0"/>
            <a:ext cx="41800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99478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With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4259262" y="0"/>
            <a:ext cx="7932738" cy="6561138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0383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rgbClr val="F1EFED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5303839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2592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10871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0" y="0"/>
            <a:ext cx="8011937" cy="656113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68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1038225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11937" y="0"/>
            <a:ext cx="41800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58047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ICONS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TAGS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1932132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2BCA7B22-A14F-031E-74E4-CBCA0F796AE0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35567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HOMEWORK</a:t>
            </a:r>
            <a:endParaRPr lang="en-AU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0B78F25-387E-7F58-B15D-F57C4DE4EE57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1">
            <a:extLst>
              <a:ext uri="{FF2B5EF4-FFF2-40B4-BE49-F238E27FC236}">
                <a16:creationId xmlns:a16="http://schemas.microsoft.com/office/drawing/2014/main" id="{CF06E796-C619-E7FD-1756-923B4BB0C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589281" cy="524553"/>
          </a:xfrm>
        </p:spPr>
        <p:txBody>
          <a:bodyPr/>
          <a:lstStyle/>
          <a:p>
            <a:r>
              <a:rPr lang="en-US" dirty="0"/>
              <a:t>TAG HOMEWORK ICONS FOR USE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73FA37-FE01-48C0-C9B9-7B5851489A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28" y="62360"/>
            <a:ext cx="241528" cy="201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71470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1">
            <a:extLst>
              <a:ext uri="{FF2B5EF4-FFF2-40B4-BE49-F238E27FC236}">
                <a16:creationId xmlns:a16="http://schemas.microsoft.com/office/drawing/2014/main" id="{CF06E796-C619-E7FD-1756-923B4BB0C1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927652"/>
            <a:ext cx="6589281" cy="415498"/>
          </a:xfrm>
        </p:spPr>
        <p:txBody>
          <a:bodyPr/>
          <a:lstStyle/>
          <a:p>
            <a:r>
              <a:rPr lang="en-US" dirty="0"/>
              <a:t>TAG SUMMARY ICONS FOR USE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1437D37C-18D6-C573-6944-4DD21E7287A8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15664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SUMMARY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91491EB-2353-CA9F-7239-80DAA4007DF8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C496C1-2B51-736B-1A90-8512CF33EC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42118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58366C13-1CBA-EBB7-FBEE-B0D09D6599F4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35567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HOMEWORK</a:t>
            </a:r>
            <a:endParaRPr lang="en-AU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CAF6B76-723D-ECE1-D39F-773F63A88033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192B3F-5040-CE7F-D82B-B6A64F67B8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9DC6DE9D-2F7A-7499-4615-92F2EA8A2ED5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2326453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ACTIVITY - &lt;Tag Title&gt;</a:t>
            </a:r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C6B737-7AA5-7E35-4F22-B1A60BF9313E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AFF24A6-585A-8E8A-C3E2-2B39C791A35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30" y="63259"/>
            <a:ext cx="240137" cy="198609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AD34475A-1F8B-D988-634A-7753F2D39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5949299" cy="524553"/>
          </a:xfrm>
        </p:spPr>
        <p:txBody>
          <a:bodyPr/>
          <a:lstStyle/>
          <a:p>
            <a:r>
              <a:rPr lang="en-US" dirty="0"/>
              <a:t>TAG ACTIVITY ICONS FOR USE</a:t>
            </a:r>
          </a:p>
        </p:txBody>
      </p:sp>
    </p:spTree>
    <p:extLst>
      <p:ext uri="{BB962C8B-B14F-4D97-AF65-F5344CB8AC3E}">
        <p14:creationId xmlns:p14="http://schemas.microsoft.com/office/powerpoint/2010/main" val="224651057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13FD353D-43FD-8070-73C8-A4EE79FFD20F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43050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INSPIRATION</a:t>
            </a:r>
            <a:endParaRPr lang="en-AU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2A3909-5D9F-5256-4708-BCA29EE417BD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C92B3C-41F2-A9D6-F5E6-4C3E24D20B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511" y="45907"/>
            <a:ext cx="217607" cy="251237"/>
          </a:xfrm>
          <a:prstGeom prst="rect">
            <a:avLst/>
          </a:prstGeom>
        </p:spPr>
      </p:pic>
      <p:sp>
        <p:nvSpPr>
          <p:cNvPr id="9" name="Title 11">
            <a:extLst>
              <a:ext uri="{FF2B5EF4-FFF2-40B4-BE49-F238E27FC236}">
                <a16:creationId xmlns:a16="http://schemas.microsoft.com/office/drawing/2014/main" id="{95E57A70-DFBA-BA1A-4EC3-FDD8333C1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668149" cy="524553"/>
          </a:xfrm>
        </p:spPr>
        <p:txBody>
          <a:bodyPr/>
          <a:lstStyle/>
          <a:p>
            <a:r>
              <a:rPr lang="en-US" dirty="0"/>
              <a:t>TAG INSPIRATION ICONS FOR USE</a:t>
            </a:r>
          </a:p>
        </p:txBody>
      </p:sp>
    </p:spTree>
    <p:extLst>
      <p:ext uri="{BB962C8B-B14F-4D97-AF65-F5344CB8AC3E}">
        <p14:creationId xmlns:p14="http://schemas.microsoft.com/office/powerpoint/2010/main" val="55438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5 Image Opti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8F37D748-A9C4-08DD-E0F7-965480A999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902EC9-5B24-3FD8-4FED-6B2EAAD935FD}"/>
              </a:ext>
            </a:extLst>
          </p:cNvPr>
          <p:cNvSpPr txBox="1">
            <a:spLocks/>
          </p:cNvSpPr>
          <p:nvPr userDrawn="1"/>
        </p:nvSpPr>
        <p:spPr>
          <a:xfrm>
            <a:off x="6888162" y="3556754"/>
            <a:ext cx="4787899" cy="6647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 b="1" i="0" kern="1200">
                <a:solidFill>
                  <a:srgbClr val="FFFFFF"/>
                </a:solidFill>
                <a:latin typeface="Myriad Pro Light" panose="020B0403030403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Sample heading which is of a standard length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BC3E8A0-602B-DE68-6339-7DBD216AA763}"/>
              </a:ext>
            </a:extLst>
          </p:cNvPr>
          <p:cNvSpPr txBox="1">
            <a:spLocks/>
          </p:cNvSpPr>
          <p:nvPr userDrawn="1"/>
        </p:nvSpPr>
        <p:spPr>
          <a:xfrm>
            <a:off x="6888162" y="2822962"/>
            <a:ext cx="4560645" cy="557451"/>
          </a:xfrm>
          <a:prstGeom prst="rect">
            <a:avLst/>
          </a:prstGeom>
          <a:solidFill>
            <a:schemeClr val="bg1"/>
          </a:solidFill>
        </p:spPr>
        <p:txBody>
          <a:bodyPr vert="horz" wrap="none" lIns="108000" tIns="72000" rIns="108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solidFill>
                  <a:schemeClr val="tx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sz="3500" dirty="0">
                <a:latin typeface="Arial" panose="020B0604020202020204" pitchFamily="34" charset="0"/>
                <a:cs typeface="Arial" panose="020B0604020202020204" pitchFamily="34" charset="0"/>
              </a:rPr>
              <a:t>Click to edit line two</a:t>
            </a:r>
            <a:endParaRPr lang="en-AU" sz="3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F906650-2DBE-4CA3-3C9F-CF5E97671A7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88162" y="2177340"/>
            <a:ext cx="4038066" cy="557451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35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263273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1AB0F-1C86-22BE-1568-BFB9F550E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67331-D4AD-638B-A3C8-0593AEC0BD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5688" y="1704361"/>
            <a:ext cx="10515600" cy="1586075"/>
          </a:xfrm>
          <a:prstGeom prst="rect">
            <a:avLst/>
          </a:prstGeom>
        </p:spPr>
        <p:txBody>
          <a:bodyPr/>
          <a:lstStyle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90DA549F-0EF4-EB07-46AA-1A03D9AD74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r">
              <a:defRPr sz="800" b="1">
                <a:solidFill>
                  <a:srgbClr val="6965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AU"/>
              <a:t> |  </a:t>
            </a:r>
            <a:fld id="{7C38B2F5-1F4E-421C-A073-1DF85226CA25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472EE1E-9DA2-CF0F-2FB2-AD2FB72882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3400" y="6644667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 b="1">
                <a:solidFill>
                  <a:srgbClr val="6965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AU"/>
              <a:t>TAFE Queensland</a:t>
            </a:r>
          </a:p>
        </p:txBody>
      </p:sp>
    </p:spTree>
    <p:extLst>
      <p:ext uri="{BB962C8B-B14F-4D97-AF65-F5344CB8AC3E}">
        <p14:creationId xmlns:p14="http://schemas.microsoft.com/office/powerpoint/2010/main" val="310743701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50D3F-485B-1A8F-5947-14019236D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1700213"/>
            <a:ext cx="10080625" cy="553998"/>
          </a:xfrm>
          <a:prstGeom prst="rect">
            <a:avLst/>
          </a:prstGeo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0C91EC-0563-1BFC-E325-7D66CDDE40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8" y="2423439"/>
            <a:ext cx="10080625" cy="3323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596476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9F55D-0E93-1AC5-D3C9-53ECA71E2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FA32E6-7C41-27F6-E400-8BA1DBDDAA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55688" y="1700213"/>
            <a:ext cx="4895850" cy="447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5739CF-CE41-0623-B3BD-C4C353F6D8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40463" y="1700213"/>
            <a:ext cx="4895850" cy="447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0162903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6FA41-0467-7C08-78DF-6D3713D9D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2533"/>
            <a:ext cx="10080625" cy="415498"/>
          </a:xfrm>
          <a:prstGeom prst="rect">
            <a:avLst/>
          </a:prstGeom>
        </p:spPr>
        <p:txBody>
          <a:bodyPr anchor="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473DFD-9301-0F71-EF95-B80FB1B510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9" y="1700213"/>
            <a:ext cx="4895850" cy="31334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C72F27-0FDA-4A8C-31DA-889965B2C6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55689" y="2425744"/>
            <a:ext cx="4895850" cy="37639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855CB2-17A0-D780-A10F-D52F1861C9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40462" y="1701483"/>
            <a:ext cx="4895849" cy="33239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CBFD1D-574D-7AE4-F456-9211C91BF6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40462" y="2425744"/>
            <a:ext cx="4895849" cy="37639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200169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5E14E-6B98-2EA5-AAE7-10FE05254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271781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E5CADA-B09C-A53B-9DC1-3FBF2355DF7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4F622A8-D5F8-F022-C632-E65A9BF4E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270" y="655231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CB2E66-1C4B-2F1F-E434-036F87304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/>
          <a:lstStyle/>
          <a:p>
            <a:fld id="{7C38B2F5-1F4E-421C-A073-1DF85226C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831527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A954B6-C4AC-B9D1-A50E-89AC0DB6F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B974D8-89CA-C5A3-4DEC-D965A0C9B4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ADFBE5-86E3-C388-9272-CDE1827AD5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3E1394-0345-54AD-7438-802A19F8F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/>
          <a:lstStyle/>
          <a:p>
            <a:fld id="{7C38B2F5-1F4E-421C-A073-1DF85226C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842483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BBAB4-7385-E176-0D21-E069522D0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3125"/>
            <a:ext cx="10080625" cy="45129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8865B4-57E9-9996-2B2F-F5DE913B27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55688" y="1704361"/>
            <a:ext cx="10080625" cy="484795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981323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97991A-40F8-7AF0-9F96-E68B993578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0293775" y="873125"/>
            <a:ext cx="842538" cy="5303838"/>
          </a:xfrm>
          <a:prstGeom prst="rect">
            <a:avLst/>
          </a:prstGeom>
        </p:spPr>
        <p:txBody>
          <a:bodyPr vert="eaVert" anchor="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EFF6A7-6C1F-9559-9A8C-12532EC928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55686" y="873125"/>
            <a:ext cx="8880793" cy="5303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03274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pPr>
              <a:lnSpc>
                <a:spcPts val="13000"/>
              </a:lnSpc>
            </a:pPr>
            <a:endParaRPr lang="en-US" sz="15000" b="1" i="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064970-D2C1-2052-2131-01099E6270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50594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EAFB15-AAB9-5A1C-B2B9-BEF5FDFF026F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4470591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570072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1F254D0-E3DA-29E2-B384-ED3864E9E1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64154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7E9EC2F6-221E-C40D-C562-1D405B92E60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0463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9D16E7E-98E2-BC93-5FD5-4E0581AC07D3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0463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F52A5-FE0E-61E7-44B3-9C6AF4B470F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4154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29629DF-8E5C-DEA8-2F90-A2E856B892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44460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A5B9AF1-B60F-A8B6-0F56-209C8B4A661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795" y="170021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FCE1823B-3C73-9BE9-364D-36563FF9119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388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65F584A-DDDF-BC7A-9292-AB3F32A783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65861" y="1700213"/>
            <a:ext cx="3193402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2F2C3E46-A109-DF50-FCAE-271F5D85FD8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389" y="2319955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F53F6635-3DCB-2CD4-190B-9462C020914F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795" y="2319955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25C163B-3D86-6C59-751D-D19C07880C6C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065861" y="2319955"/>
            <a:ext cx="319159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6FAEC6-EF9A-9B80-58FA-95FC2D90C5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52252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EE06F2-171C-744A-E13D-C998FFCFA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903151"/>
            <a:ext cx="10080625" cy="42704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F0FC912-1177-BB05-0F8A-D28C9D46C1C5}"/>
              </a:ext>
            </a:extLst>
          </p:cNvPr>
          <p:cNvSpPr txBox="1">
            <a:spLocks/>
          </p:cNvSpPr>
          <p:nvPr userDrawn="1"/>
        </p:nvSpPr>
        <p:spPr>
          <a:xfrm>
            <a:off x="515937" y="6633970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b="0" dirty="0">
                <a:solidFill>
                  <a:schemeClr val="accent5"/>
                </a:solidFill>
              </a:rPr>
              <a:t>© Manufacturing Skills Queensland 2025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58039AFE-CCDD-AD37-D34E-F65CFEAB83CA}"/>
              </a:ext>
            </a:extLst>
          </p:cNvPr>
          <p:cNvSpPr txBox="1">
            <a:spLocks/>
          </p:cNvSpPr>
          <p:nvPr userDrawn="1"/>
        </p:nvSpPr>
        <p:spPr>
          <a:xfrm>
            <a:off x="7561263" y="6633970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C38B2F5-1F4E-421C-A073-1DF85226CA25}" type="slidenum">
              <a:rPr lang="en-AU" b="0" smtClean="0"/>
              <a:pPr algn="r"/>
              <a:t>‹#›</a:t>
            </a:fld>
            <a:endParaRPr lang="en-AU" b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9308AA4-5C48-AED8-084C-DCEE29E1DFE1}"/>
              </a:ext>
            </a:extLst>
          </p:cNvPr>
          <p:cNvSpPr/>
          <p:nvPr userDrawn="1"/>
        </p:nvSpPr>
        <p:spPr>
          <a:xfrm rot="5400000">
            <a:off x="6073138" y="739140"/>
            <a:ext cx="45719" cy="1219200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AAF486E1-0E4E-2D16-2331-0B2190DEFA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8" y="1704361"/>
            <a:ext cx="10080625" cy="1586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96583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649" r:id="rId2"/>
    <p:sldLayoutId id="2147483763" r:id="rId3"/>
    <p:sldLayoutId id="2147483765" r:id="rId4"/>
    <p:sldLayoutId id="2147483766" r:id="rId5"/>
    <p:sldLayoutId id="2147483767" r:id="rId6"/>
    <p:sldLayoutId id="2147483721" r:id="rId7"/>
    <p:sldLayoutId id="2147483683" r:id="rId8"/>
    <p:sldLayoutId id="2147483717" r:id="rId9"/>
    <p:sldLayoutId id="2147483733" r:id="rId10"/>
    <p:sldLayoutId id="2147483749" r:id="rId11"/>
    <p:sldLayoutId id="2147483722" r:id="rId12"/>
    <p:sldLayoutId id="2147483724" r:id="rId13"/>
    <p:sldLayoutId id="2147483750" r:id="rId14"/>
    <p:sldLayoutId id="2147483728" r:id="rId15"/>
    <p:sldLayoutId id="2147483745" r:id="rId16"/>
    <p:sldLayoutId id="2147483752" r:id="rId17"/>
    <p:sldLayoutId id="2147483741" r:id="rId18"/>
    <p:sldLayoutId id="2147483740" r:id="rId19"/>
    <p:sldLayoutId id="2147483676" r:id="rId20"/>
    <p:sldLayoutId id="2147483730" r:id="rId21"/>
    <p:sldLayoutId id="2147483720" r:id="rId22"/>
    <p:sldLayoutId id="2147483731" r:id="rId23"/>
    <p:sldLayoutId id="2147483743" r:id="rId24"/>
    <p:sldLayoutId id="2147483744" r:id="rId25"/>
    <p:sldLayoutId id="2147483771" r:id="rId26"/>
    <p:sldLayoutId id="2147483772" r:id="rId27"/>
    <p:sldLayoutId id="2147483773" r:id="rId28"/>
    <p:sldLayoutId id="2147483774" r:id="rId29"/>
    <p:sldLayoutId id="2147483775" r:id="rId30"/>
    <p:sldLayoutId id="2147483753" r:id="rId31"/>
    <p:sldLayoutId id="2147483734" r:id="rId32"/>
    <p:sldLayoutId id="2147483735" r:id="rId33"/>
    <p:sldLayoutId id="2147483736" r:id="rId34"/>
    <p:sldLayoutId id="2147483758" r:id="rId35"/>
    <p:sldLayoutId id="2147483760" r:id="rId36"/>
    <p:sldLayoutId id="2147483768" r:id="rId37"/>
    <p:sldLayoutId id="2147483761" r:id="rId38"/>
    <p:sldLayoutId id="2147483762" r:id="rId39"/>
    <p:sldLayoutId id="2147483754" r:id="rId40"/>
    <p:sldLayoutId id="2147483727" r:id="rId41"/>
    <p:sldLayoutId id="2147483746" r:id="rId42"/>
    <p:sldLayoutId id="2147483769" r:id="rId43"/>
    <p:sldLayoutId id="2147483770" r:id="rId44"/>
    <p:sldLayoutId id="2147483777" r:id="rId45"/>
    <p:sldLayoutId id="2147483776" r:id="rId46"/>
    <p:sldLayoutId id="2147483780" r:id="rId47"/>
    <p:sldLayoutId id="2147483779" r:id="rId48"/>
    <p:sldLayoutId id="2147483778" r:id="rId49"/>
    <p:sldLayoutId id="2147483650" r:id="rId50"/>
    <p:sldLayoutId id="2147483651" r:id="rId51"/>
    <p:sldLayoutId id="2147483652" r:id="rId52"/>
    <p:sldLayoutId id="2147483653" r:id="rId53"/>
    <p:sldLayoutId id="2147483654" r:id="rId54"/>
    <p:sldLayoutId id="2147483655" r:id="rId55"/>
    <p:sldLayoutId id="2147483657" r:id="rId56"/>
    <p:sldLayoutId id="2147483658" r:id="rId57"/>
    <p:sldLayoutId id="2147483659" r:id="rId5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600" b="1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25">
          <p15:clr>
            <a:srgbClr val="F26B43"/>
          </p15:clr>
        </p15:guide>
        <p15:guide id="5" pos="665">
          <p15:clr>
            <a:srgbClr val="F26B43"/>
          </p15:clr>
        </p15:guide>
        <p15:guide id="6" pos="7015">
          <p15:clr>
            <a:srgbClr val="F26B43"/>
          </p15:clr>
        </p15:guide>
        <p15:guide id="7" pos="7355">
          <p15:clr>
            <a:srgbClr val="F26B43"/>
          </p15:clr>
        </p15:guide>
        <p15:guide id="12" pos="2842">
          <p15:clr>
            <a:srgbClr val="F26B43"/>
          </p15:clr>
        </p15:guide>
        <p15:guide id="13" pos="4838">
          <p15:clr>
            <a:srgbClr val="F26B43"/>
          </p15:clr>
        </p15:guide>
        <p15:guide id="14" orient="horz" pos="550">
          <p15:clr>
            <a:srgbClr val="F26B43"/>
          </p15:clr>
        </p15:guide>
        <p15:guide id="15" orient="horz" pos="1071">
          <p15:clr>
            <a:srgbClr val="F26B43"/>
          </p15:clr>
        </p15:guide>
        <p15:guide id="16" orient="horz" pos="4133">
          <p15:clr>
            <a:srgbClr val="F26B43"/>
          </p15:clr>
        </p15:guide>
        <p15:guide id="17" pos="3749">
          <p15:clr>
            <a:srgbClr val="F26B43"/>
          </p15:clr>
        </p15:guide>
        <p15:guide id="18" pos="3931">
          <p15:clr>
            <a:srgbClr val="F26B43"/>
          </p15:clr>
        </p15:guide>
        <p15:guide id="19" pos="2683">
          <p15:clr>
            <a:srgbClr val="F26B43"/>
          </p15:clr>
        </p15:guide>
        <p15:guide id="20" pos="4997">
          <p15:clr>
            <a:srgbClr val="F26B43"/>
          </p15:clr>
        </p15:guide>
        <p15:guide id="21" pos="3341">
          <p15:clr>
            <a:srgbClr val="F26B43"/>
          </p15:clr>
        </p15:guide>
        <p15:guide id="22" pos="43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BA3E8C-BBEC-DA23-889C-F38AC76ABF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 descr="A person holding a ruler&#10;&#10;AI-generated content may be incorrect.">
            <a:extLst>
              <a:ext uri="{FF2B5EF4-FFF2-40B4-BE49-F238E27FC236}">
                <a16:creationId xmlns:a16="http://schemas.microsoft.com/office/drawing/2014/main" id="{BFC99E87-45A8-6B19-5A1C-C95876662A1B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2" name="Picture Placeholder 14" descr="A person working on a machine&#10;&#10;AI-generated content may be incorrect.">
            <a:extLst>
              <a:ext uri="{FF2B5EF4-FFF2-40B4-BE49-F238E27FC236}">
                <a16:creationId xmlns:a16="http://schemas.microsoft.com/office/drawing/2014/main" id="{79C64BDE-6EFE-F1C0-F540-A987C4B7B2A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76799">
            <a:off x="11582400" y="242887"/>
            <a:ext cx="364331" cy="154782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Placeholder 14" descr="A person working on a machine&#10;&#10;AI-generated content may be incorrect.">
            <a:extLst>
              <a:ext uri="{FF2B5EF4-FFF2-40B4-BE49-F238E27FC236}">
                <a16:creationId xmlns:a16="http://schemas.microsoft.com/office/drawing/2014/main" id="{857684CC-FADF-5816-1DC8-23DBCF2E131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63675">
            <a:off x="11563350" y="435769"/>
            <a:ext cx="364331" cy="154782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Placeholder 14" descr="A person working on a machine&#10;&#10;AI-generated content may be incorrect.">
            <a:extLst>
              <a:ext uri="{FF2B5EF4-FFF2-40B4-BE49-F238E27FC236}">
                <a16:creationId xmlns:a16="http://schemas.microsoft.com/office/drawing/2014/main" id="{F8D8FF6D-3842-9877-6808-A6B955C25FB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65973">
            <a:off x="11537517" y="613740"/>
            <a:ext cx="388919" cy="135060"/>
          </a:xfrm>
          <a:prstGeom prst="rect">
            <a:avLst/>
          </a:prstGeom>
          <a:noFill/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E0C711E-6545-D164-5F0A-C255179446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4653" y="2626590"/>
            <a:ext cx="7614365" cy="903700"/>
          </a:xfrm>
        </p:spPr>
        <p:txBody>
          <a:bodyPr/>
          <a:lstStyle/>
          <a:p>
            <a:r>
              <a:rPr lang="en-US" dirty="0"/>
              <a:t>Material Preparation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457EE3-7089-BEE0-D389-47DAAEF3DBF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64653" y="1537594"/>
            <a:ext cx="4191954" cy="903700"/>
          </a:xfrm>
        </p:spPr>
        <p:txBody>
          <a:bodyPr/>
          <a:lstStyle/>
          <a:p>
            <a:r>
              <a:rPr lang="en-US" dirty="0"/>
              <a:t>Module 4.1</a:t>
            </a:r>
          </a:p>
        </p:txBody>
      </p:sp>
    </p:spTree>
    <p:extLst>
      <p:ext uri="{BB962C8B-B14F-4D97-AF65-F5344CB8AC3E}">
        <p14:creationId xmlns:p14="http://schemas.microsoft.com/office/powerpoint/2010/main" val="22488241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3ABC2C-D449-B6AB-13E7-054CC5B0AC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ECCF6835-8FAF-93A7-2989-88EA69FA3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3878283" cy="524553"/>
          </a:xfrm>
        </p:spPr>
        <p:txBody>
          <a:bodyPr/>
          <a:lstStyle/>
          <a:p>
            <a:r>
              <a:rPr lang="en-US" dirty="0"/>
              <a:t>Material Preparation</a:t>
            </a:r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21962DBE-E4BD-F968-A163-7B212120F9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854421"/>
              </p:ext>
            </p:extLst>
          </p:nvPr>
        </p:nvGraphicFramePr>
        <p:xfrm>
          <a:off x="3570541" y="2331720"/>
          <a:ext cx="4895850" cy="2666599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895850">
                  <a:extLst>
                    <a:ext uri="{9D8B030D-6E8A-4147-A177-3AD203B41FA5}">
                      <a16:colId xmlns:a16="http://schemas.microsoft.com/office/drawing/2014/main" val="1502491819"/>
                    </a:ext>
                  </a:extLst>
                </a:gridCol>
              </a:tblGrid>
              <a:tr h="506599">
                <a:tc>
                  <a:txBody>
                    <a:bodyPr/>
                    <a:lstStyle/>
                    <a:p>
                      <a:r>
                        <a:rPr lang="en-US" dirty="0"/>
                        <a:t>Topics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79762216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indent="0">
                        <a:buFont typeface="+mj-lt"/>
                        <a:buNone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Material requirement for the project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0808105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chemeClr val="tx2"/>
                          </a:solidFill>
                        </a:rPr>
                        <a:t>What stock size material required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29732075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AU" sz="1600" dirty="0">
                          <a:solidFill>
                            <a:schemeClr val="tx2"/>
                          </a:solidFill>
                        </a:rPr>
                        <a:t>Tooling and machines</a:t>
                      </a:r>
                      <a:endParaRPr lang="en-US" sz="1600" dirty="0">
                        <a:solidFill>
                          <a:schemeClr val="tx2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23861008"/>
                  </a:ext>
                </a:extLst>
              </a:tr>
            </a:tbl>
          </a:graphicData>
        </a:graphic>
      </p:graphicFrame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EB5C18D-6B91-6D4D-CB56-B07185C9F79A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241860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Drill Gauge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7F819BA-EB8A-6BD4-8871-7EB3F34A6527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476C120-D1BD-75AB-F22E-8242125F18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8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55DE3F-2ABA-2B36-3F4A-4B7472867A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CB5CC9-82A3-A5F3-3F9C-3615C23456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7" y="2027727"/>
            <a:ext cx="6624638" cy="1416523"/>
          </a:xfrm>
        </p:spPr>
        <p:txBody>
          <a:bodyPr/>
          <a:lstStyle/>
          <a:p>
            <a:r>
              <a:rPr lang="en-US" dirty="0"/>
              <a:t>By the end of this module, students will be able to: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Identify the material required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Select tools required for the project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/>
              <a:t>Cut material to </a:t>
            </a:r>
            <a:r>
              <a:rPr lang="en-AU" dirty="0"/>
              <a:t>length</a:t>
            </a: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5F77C986-2155-311E-27C4-D4B52819D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3859047" cy="524553"/>
          </a:xfrm>
        </p:spPr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FFD7F3FD-089D-4A4E-C4F0-8DA421487584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241860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Drill Gauge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66FC0A4-71AA-A5E7-657F-7428BECCDBEF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678702D-FDFA-FCF5-D4C5-5EA40EABCC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pic>
        <p:nvPicPr>
          <p:cNvPr id="15" name="Picture Placeholder 14" descr="A person's hands measuring a piece of metal on a table&#10;&#10;AI-generated content may be incorrect.">
            <a:extLst>
              <a:ext uri="{FF2B5EF4-FFF2-40B4-BE49-F238E27FC236}">
                <a16:creationId xmlns:a16="http://schemas.microsoft.com/office/drawing/2014/main" id="{33D4FBB7-2CCB-E676-384E-5F282A2F5D7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74794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7A4F95-08AC-EE6C-EA4E-385192A8D3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dia Placeholder 1">
            <a:extLst>
              <a:ext uri="{FF2B5EF4-FFF2-40B4-BE49-F238E27FC236}">
                <a16:creationId xmlns:a16="http://schemas.microsoft.com/office/drawing/2014/main" id="{84E171B0-9508-6725-79E3-FACDBE76B601}"/>
              </a:ext>
            </a:extLst>
          </p:cNvPr>
          <p:cNvSpPr>
            <a:spLocks noGrp="1"/>
          </p:cNvSpPr>
          <p:nvPr>
            <p:ph type="media" sz="quarter" idx="19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761C55-F76B-9E72-366B-CC213CC87A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9938" y="2288237"/>
            <a:ext cx="3203576" cy="2465016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AU" dirty="0"/>
              <a:t>Drill gauges are a staple in many trades, including machining, metal fabrication,</a:t>
            </a:r>
            <a:r>
              <a:rPr lang="en-AU" spc="50" dirty="0"/>
              <a:t> </a:t>
            </a:r>
            <a:r>
              <a:rPr lang="en-AU" dirty="0"/>
              <a:t>maintenance, and automotive repair. They help identify the correct drill bit sizes and verify hole dimensions to prevent costly errors in manufacturing and assembly. </a:t>
            </a:r>
          </a:p>
          <a:p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90CF799-F297-50D7-27CC-52259AF9BF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2235205" cy="524553"/>
          </a:xfrm>
        </p:spPr>
        <p:txBody>
          <a:bodyPr/>
          <a:lstStyle/>
          <a:p>
            <a:r>
              <a:rPr lang="en-US" dirty="0"/>
              <a:t>Drill Gauge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63782D3-6962-CDED-EE41-5AD5AE8692C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336632"/>
            <a:ext cx="339305" cy="1241860"/>
          </a:xfrm>
        </p:spPr>
        <p:txBody>
          <a:bodyPr/>
          <a:lstStyle/>
          <a:p>
            <a:r>
              <a:rPr lang="en-US" dirty="0"/>
              <a:t>Drill Gauge</a:t>
            </a:r>
          </a:p>
        </p:txBody>
      </p:sp>
      <p:pic>
        <p:nvPicPr>
          <p:cNvPr id="7" name="Picture 6" descr="A measuring tool with holes&#10;&#10;AI-generated content may be incorrect.">
            <a:extLst>
              <a:ext uri="{FF2B5EF4-FFF2-40B4-BE49-F238E27FC236}">
                <a16:creationId xmlns:a16="http://schemas.microsoft.com/office/drawing/2014/main" id="{B0EB369D-951B-FF25-DF05-7A437A4039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90014" y="1668547"/>
            <a:ext cx="6071730" cy="4167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5278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CDED58-6FB7-ED9B-1B4C-EA8BD8569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dia Placeholder 1">
            <a:extLst>
              <a:ext uri="{FF2B5EF4-FFF2-40B4-BE49-F238E27FC236}">
                <a16:creationId xmlns:a16="http://schemas.microsoft.com/office/drawing/2014/main" id="{6105DB53-EBEB-2C03-9513-37EF8A17D20C}"/>
              </a:ext>
            </a:extLst>
          </p:cNvPr>
          <p:cNvSpPr>
            <a:spLocks noGrp="1"/>
          </p:cNvSpPr>
          <p:nvPr>
            <p:ph type="media" sz="quarter" idx="19"/>
          </p:nvPr>
        </p:nvSpPr>
        <p:spPr>
          <a:xfrm>
            <a:off x="4975647" y="1700213"/>
            <a:ext cx="6160665" cy="408752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7C2FF3A-B550-DF6B-82F0-64666846A3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3878283" cy="524553"/>
          </a:xfrm>
        </p:spPr>
        <p:txBody>
          <a:bodyPr/>
          <a:lstStyle/>
          <a:p>
            <a:r>
              <a:rPr lang="en-US" dirty="0"/>
              <a:t>Material Preparation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E928A19-343B-00B9-0479-430DF3B897C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336632"/>
            <a:ext cx="339305" cy="1241860"/>
          </a:xfrm>
        </p:spPr>
        <p:txBody>
          <a:bodyPr/>
          <a:lstStyle/>
          <a:p>
            <a:r>
              <a:rPr lang="en-US" dirty="0"/>
              <a:t>Drill Gauge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910E8D4-EB9B-B2FE-496A-AC815D6FBF26}"/>
              </a:ext>
            </a:extLst>
          </p:cNvPr>
          <p:cNvSpPr txBox="1">
            <a:spLocks/>
          </p:cNvSpPr>
          <p:nvPr/>
        </p:nvSpPr>
        <p:spPr>
          <a:xfrm>
            <a:off x="1055688" y="2333957"/>
            <a:ext cx="3203576" cy="1160043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What stock material will we use to make this drill gauge?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What size stock material do we need?</a:t>
            </a:r>
          </a:p>
        </p:txBody>
      </p:sp>
      <p:pic>
        <p:nvPicPr>
          <p:cNvPr id="4" name="Picture 3" descr="A blueprint of a drill bit&#10;&#10;AI-generated content may be incorrect.">
            <a:extLst>
              <a:ext uri="{FF2B5EF4-FFF2-40B4-BE49-F238E27FC236}">
                <a16:creationId xmlns:a16="http://schemas.microsoft.com/office/drawing/2014/main" id="{4D6B7934-03B3-D111-AB4F-BAD549C714E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6233" y="1578492"/>
            <a:ext cx="6950648" cy="48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3944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F1BBF2-3069-6E39-109D-145C90C0C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dia Placeholder 1">
            <a:extLst>
              <a:ext uri="{FF2B5EF4-FFF2-40B4-BE49-F238E27FC236}">
                <a16:creationId xmlns:a16="http://schemas.microsoft.com/office/drawing/2014/main" id="{39952E67-DBF3-6781-E8C8-416C897958C4}"/>
              </a:ext>
            </a:extLst>
          </p:cNvPr>
          <p:cNvSpPr>
            <a:spLocks noGrp="1"/>
          </p:cNvSpPr>
          <p:nvPr>
            <p:ph type="media" sz="quarter" idx="19"/>
          </p:nvPr>
        </p:nvSpPr>
        <p:spPr>
          <a:xfrm>
            <a:off x="4975647" y="1700213"/>
            <a:ext cx="6160665" cy="408752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821641-9D41-5F36-3A45-470704DE27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8" y="2333957"/>
            <a:ext cx="3203576" cy="4436837"/>
          </a:xfrm>
        </p:spPr>
        <p:txBody>
          <a:bodyPr/>
          <a:lstStyle/>
          <a:p>
            <a:r>
              <a:rPr lang="en-US" dirty="0"/>
              <a:t>Tools needed for material preparation (cut to length):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Engineering square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Vernier caliper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Scriber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Rule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Pencil/pen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Marking blue/black marker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Vertical/horizontal bandsaw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Files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Hacksaw (optional)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C145F9D-D60A-B859-405D-9831860B34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4218440" cy="524553"/>
          </a:xfrm>
        </p:spPr>
        <p:txBody>
          <a:bodyPr/>
          <a:lstStyle/>
          <a:p>
            <a:r>
              <a:rPr lang="en-US" dirty="0"/>
              <a:t>Tooling and machines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8D5B38B-DF6C-6F31-D0B3-07D46D5274F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336632"/>
            <a:ext cx="339305" cy="1241860"/>
          </a:xfrm>
        </p:spPr>
        <p:txBody>
          <a:bodyPr/>
          <a:lstStyle/>
          <a:p>
            <a:r>
              <a:rPr lang="en-US" dirty="0"/>
              <a:t>Drill Gauge</a:t>
            </a:r>
          </a:p>
        </p:txBody>
      </p:sp>
      <p:pic>
        <p:nvPicPr>
          <p:cNvPr id="3" name="Picture 2" descr="A blueprint of a drill bit&#10;&#10;AI-generated content may be incorrect.">
            <a:extLst>
              <a:ext uri="{FF2B5EF4-FFF2-40B4-BE49-F238E27FC236}">
                <a16:creationId xmlns:a16="http://schemas.microsoft.com/office/drawing/2014/main" id="{309E26D8-5CA9-16CB-CD6F-9DF4083751B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6233" y="1578492"/>
            <a:ext cx="6950648" cy="48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4819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SQ ">
      <a:dk1>
        <a:srgbClr val="030083"/>
      </a:dk1>
      <a:lt1>
        <a:srgbClr val="FFFFFF"/>
      </a:lt1>
      <a:dk2>
        <a:srgbClr val="000000"/>
      </a:dk2>
      <a:lt2>
        <a:srgbClr val="FFFFFF"/>
      </a:lt2>
      <a:accent1>
        <a:srgbClr val="030083"/>
      </a:accent1>
      <a:accent2>
        <a:srgbClr val="0041CF"/>
      </a:accent2>
      <a:accent3>
        <a:srgbClr val="FE6601"/>
      </a:accent3>
      <a:accent4>
        <a:srgbClr val="FAAB18"/>
      </a:accent4>
      <a:accent5>
        <a:srgbClr val="939597"/>
      </a:accent5>
      <a:accent6>
        <a:srgbClr val="000000"/>
      </a:accent6>
      <a:hlink>
        <a:srgbClr val="0041CF"/>
      </a:hlink>
      <a:folHlink>
        <a:srgbClr val="FE6601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QL35859_Master Brand_Refreshed" id="{97735FE3-9D76-CB42-8282-D007570D992C}" vid="{98743D13-5FC3-FD49-A897-B342DD4DBCC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E3F2482381A214485F148E738AE1B9A" ma:contentTypeVersion="16" ma:contentTypeDescription="Create a new document." ma:contentTypeScope="" ma:versionID="98993af99459435a43748aca3ef68176">
  <xsd:schema xmlns:xsd="http://www.w3.org/2001/XMLSchema" xmlns:xs="http://www.w3.org/2001/XMLSchema" xmlns:p="http://schemas.microsoft.com/office/2006/metadata/properties" xmlns:ns2="ef15ea92-d665-4eb4-91e3-7ae34e5e038a" xmlns:ns3="b695005b-d803-47f4-974f-abac8cfe93be" targetNamespace="http://schemas.microsoft.com/office/2006/metadata/properties" ma:root="true" ma:fieldsID="994b4f62000eb01eeee9af66c50a1f28" ns2:_="" ns3:_="">
    <xsd:import namespace="ef15ea92-d665-4eb4-91e3-7ae34e5e038a"/>
    <xsd:import namespace="b695005b-d803-47f4-974f-abac8cfe93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DateTaken" minOccurs="0"/>
                <xsd:element ref="ns2:MediaServiceLocation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15ea92-d665-4eb4-91e3-7ae34e5e038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34ff7c53-18f0-4681-94f8-0b89ad069e1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95005b-d803-47f4-974f-abac8cfe93be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aa175014-054e-41b5-ab93-db1c70bf413f}" ma:internalName="TaxCatchAll" ma:showField="CatchAllData" ma:web="b695005b-d803-47f4-974f-abac8cfe93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695005b-d803-47f4-974f-abac8cfe93be" xsi:nil="true"/>
    <lcf76f155ced4ddcb4097134ff3c332f xmlns="ef15ea92-d665-4eb4-91e3-7ae34e5e038a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C6ACD17-E14E-4ABA-8F7D-60CFEC2DBF5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f15ea92-d665-4eb4-91e3-7ae34e5e038a"/>
    <ds:schemaRef ds:uri="b695005b-d803-47f4-974f-abac8cfe93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FD4AF9E-2031-4813-A8E3-247E2219C24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3648B47-1534-4EF0-96AB-CA02326F693B}">
  <ds:schemaRefs>
    <ds:schemaRef ds:uri="1ed6b056-f5cc-4995-84e6-2a4ec15092a7"/>
    <ds:schemaRef ds:uri="c1c20314-91fd-4dff-998a-7a79842116fc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  <ds:schemaRef ds:uri="96c0539a-8aba-45dd-ac83-8dc21eaf9a70"/>
    <ds:schemaRef ds:uri="c94bc46e-422f-4a6a-8ac5-05ea68472c95"/>
    <ds:schemaRef ds:uri="b695005b-d803-47f4-974f-abac8cfe93be"/>
    <ds:schemaRef ds:uri="ef15ea92-d665-4eb4-91e3-7ae34e5e038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10055</TotalTime>
  <Words>197</Words>
  <Application>Microsoft Office PowerPoint</Application>
  <PresentationFormat>Widescreen</PresentationFormat>
  <Paragraphs>37</Paragraphs>
  <Slides>6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Calibri</vt:lpstr>
      <vt:lpstr>Arial</vt:lpstr>
      <vt:lpstr>Aptos</vt:lpstr>
      <vt:lpstr>Office Theme</vt:lpstr>
      <vt:lpstr>Material Preparation</vt:lpstr>
      <vt:lpstr>Material Preparation</vt:lpstr>
      <vt:lpstr>Learning Objectives</vt:lpstr>
      <vt:lpstr>Drill Gauge</vt:lpstr>
      <vt:lpstr>Material Preparation</vt:lpstr>
      <vt:lpstr>Tooling and machines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 Template (TAFE Queensland Master Brand)</dc:title>
  <dc:creator>TAFE Queensland</dc:creator>
  <cp:lastModifiedBy>Georgi Tomlinson</cp:lastModifiedBy>
  <cp:revision>37</cp:revision>
  <dcterms:created xsi:type="dcterms:W3CDTF">2023-10-22T03:23:40Z</dcterms:created>
  <dcterms:modified xsi:type="dcterms:W3CDTF">2025-10-16T11:01:39Z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egion">
    <vt:lpwstr/>
  </property>
  <property fmtid="{D5CDD505-2E9C-101B-9397-08002B2CF9AE}" pid="3" name="MediaServiceImageTags">
    <vt:lpwstr/>
  </property>
  <property fmtid="{D5CDD505-2E9C-101B-9397-08002B2CF9AE}" pid="4" name="ContentTypeId">
    <vt:lpwstr>0x0101006E3F2482381A214485F148E738AE1B9A</vt:lpwstr>
  </property>
  <property fmtid="{D5CDD505-2E9C-101B-9397-08002B2CF9AE}" pid="5" name="Area">
    <vt:lpwstr/>
  </property>
  <property fmtid="{D5CDD505-2E9C-101B-9397-08002B2CF9AE}" pid="6" name="TaxKeyword">
    <vt:lpwstr/>
  </property>
  <property fmtid="{D5CDD505-2E9C-101B-9397-08002B2CF9AE}" pid="7" name="PandPCategory">
    <vt:lpwstr>1515;#320 TAFE Queensland Brand|48f22511-66c6-4e73-977b-d7738d5c4680</vt:lpwstr>
  </property>
  <property fmtid="{D5CDD505-2E9C-101B-9397-08002B2CF9AE}" pid="8" name="_dlc_DocIdItemGuid">
    <vt:lpwstr>7fcb1ffa-ec16-453c-90f8-81626998649c</vt:lpwstr>
  </property>
  <property fmtid="{D5CDD505-2E9C-101B-9397-08002B2CF9AE}" pid="9" name="Scope">
    <vt:lpwstr>7;#All staff|52512cf1-7460-4f08-a370-7b30d022c859</vt:lpwstr>
  </property>
  <property fmtid="{D5CDD505-2E9C-101B-9397-08002B2CF9AE}" pid="10" name="PandPParentCategory">
    <vt:lpwstr>2;#300 Marketing and Communication|423b3318-0d6a-4918-8924-d266a809de54</vt:lpwstr>
  </property>
  <property fmtid="{D5CDD505-2E9C-101B-9397-08002B2CF9AE}" pid="11" name="MSIP_Label_defa4170-0d19-0005-0004-bc88714345d2_Enabled">
    <vt:lpwstr>true</vt:lpwstr>
  </property>
  <property fmtid="{D5CDD505-2E9C-101B-9397-08002B2CF9AE}" pid="12" name="MSIP_Label_defa4170-0d19-0005-0004-bc88714345d2_SetDate">
    <vt:lpwstr>2025-10-16T11:01:39Z</vt:lpwstr>
  </property>
  <property fmtid="{D5CDD505-2E9C-101B-9397-08002B2CF9AE}" pid="13" name="MSIP_Label_defa4170-0d19-0005-0004-bc88714345d2_Method">
    <vt:lpwstr>Standard</vt:lpwstr>
  </property>
  <property fmtid="{D5CDD505-2E9C-101B-9397-08002B2CF9AE}" pid="14" name="MSIP_Label_defa4170-0d19-0005-0004-bc88714345d2_Name">
    <vt:lpwstr>defa4170-0d19-0005-0004-bc88714345d2</vt:lpwstr>
  </property>
  <property fmtid="{D5CDD505-2E9C-101B-9397-08002B2CF9AE}" pid="15" name="MSIP_Label_defa4170-0d19-0005-0004-bc88714345d2_SiteId">
    <vt:lpwstr>c5ccd573-ff69-4ff8-ada6-359bd6300982</vt:lpwstr>
  </property>
  <property fmtid="{D5CDD505-2E9C-101B-9397-08002B2CF9AE}" pid="16" name="MSIP_Label_defa4170-0d19-0005-0004-bc88714345d2_ActionId">
    <vt:lpwstr>9fd62fb8-690f-46ea-9816-260a59f4f99d</vt:lpwstr>
  </property>
  <property fmtid="{D5CDD505-2E9C-101B-9397-08002B2CF9AE}" pid="17" name="MSIP_Label_defa4170-0d19-0005-0004-bc88714345d2_ContentBits">
    <vt:lpwstr>0</vt:lpwstr>
  </property>
  <property fmtid="{D5CDD505-2E9C-101B-9397-08002B2CF9AE}" pid="18" name="MSIP_Label_defa4170-0d19-0005-0004-bc88714345d2_Tag">
    <vt:lpwstr>10, 3, 0, 1</vt:lpwstr>
  </property>
</Properties>
</file>